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604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2024-10-03T00:42:20Z</dcterms:modified>
  <cp:revision>21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